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2052" y="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9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4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4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2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9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2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2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6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A18B-C308-4320-9DC5-CC5CF8AEE24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4189F-51F5-4695-96F3-15F1AFCC2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9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4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10" y="8184444"/>
            <a:ext cx="2638580" cy="799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97" r="25858"/>
          <a:stretch/>
        </p:blipFill>
        <p:spPr>
          <a:xfrm rot="5400000">
            <a:off x="216798" y="434803"/>
            <a:ext cx="2667001" cy="3100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1722"/>
            <a:ext cx="4013903" cy="3011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314526" y="1299511"/>
            <a:ext cx="5191385" cy="3895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5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 Durrant</dc:creator>
  <cp:lastModifiedBy>Terri Durrant</cp:lastModifiedBy>
  <cp:revision>1</cp:revision>
  <dcterms:created xsi:type="dcterms:W3CDTF">2020-03-20T18:14:13Z</dcterms:created>
  <dcterms:modified xsi:type="dcterms:W3CDTF">2020-04-01T13:01:26Z</dcterms:modified>
</cp:coreProperties>
</file>